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6" r:id="rId5"/>
    <p:sldId id="259" r:id="rId6"/>
    <p:sldId id="268" r:id="rId7"/>
    <p:sldId id="257" r:id="rId8"/>
    <p:sldId id="258" r:id="rId9"/>
    <p:sldId id="263" r:id="rId10"/>
    <p:sldId id="261" r:id="rId11"/>
    <p:sldId id="260" r:id="rId12"/>
    <p:sldId id="262" r:id="rId1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27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05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02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97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16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00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32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48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97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22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11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F3EB-6558-4F49-A91E-CE5ABE439DF2}" type="datetimeFigureOut">
              <a:rPr lang="nl-NL" smtClean="0"/>
              <a:t>11-5-2018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35DA6-28BA-4F99-A7A6-45640F13D6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1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X0Qemvmpzf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-7fI165dVD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CFrGkNGv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youtube.com/watch?v=Gqfw1XH_O2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4285" y="908720"/>
            <a:ext cx="7772400" cy="1470025"/>
          </a:xfrm>
        </p:spPr>
        <p:txBody>
          <a:bodyPr>
            <a:noAutofit/>
          </a:bodyPr>
          <a:lstStyle/>
          <a:p>
            <a:r>
              <a:rPr lang="nl-NL" sz="6000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Stop-motion</a:t>
            </a:r>
            <a:br>
              <a:rPr lang="nl-NL" sz="6000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</a:br>
            <a:r>
              <a:rPr lang="nl-NL" sz="6000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boektrailer</a:t>
            </a:r>
            <a:endParaRPr lang="nl-NL" sz="6000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1" t="29512" r="39592" b="30039"/>
          <a:stretch/>
        </p:blipFill>
        <p:spPr bwMode="auto">
          <a:xfrm>
            <a:off x="2987823" y="2924944"/>
            <a:ext cx="3146067" cy="3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Storyboard maken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nl-NL" dirty="0">
                <a:latin typeface="Avenir LT 55 Roman" panose="02000503040000020003" pitchFamily="2" charset="0"/>
              </a:rPr>
              <a:t>Begin met </a:t>
            </a:r>
            <a:r>
              <a:rPr lang="nl-NL" dirty="0" smtClean="0">
                <a:latin typeface="Avenir LT 55 Roman" panose="02000503040000020003" pitchFamily="2" charset="0"/>
              </a:rPr>
              <a:t>een tekstbeeld: </a:t>
            </a:r>
            <a:br>
              <a:rPr lang="nl-NL" dirty="0" smtClean="0">
                <a:latin typeface="Avenir LT 55 Roman" panose="02000503040000020003" pitchFamily="2" charset="0"/>
              </a:rPr>
            </a:br>
            <a:r>
              <a:rPr lang="nl-NL" dirty="0" smtClean="0">
                <a:latin typeface="Avenir LT 55 Roman" panose="02000503040000020003" pitchFamily="2" charset="0"/>
              </a:rPr>
              <a:t>noem titel en schrijver.</a:t>
            </a:r>
          </a:p>
          <a:p>
            <a:pPr marL="0" lvl="0" indent="0">
              <a:buNone/>
            </a:pPr>
            <a:endParaRPr lang="nl-NL" dirty="0">
              <a:latin typeface="Avenir LT 55 Roman" panose="02000503040000020003" pitchFamily="2" charset="0"/>
            </a:endParaRPr>
          </a:p>
          <a:p>
            <a:pPr lvl="0"/>
            <a:r>
              <a:rPr lang="nl-NL" dirty="0" smtClean="0">
                <a:latin typeface="Avenir LT 55 Roman" panose="02000503040000020003" pitchFamily="2" charset="0"/>
              </a:rPr>
              <a:t>Teken de hoofdpersonen.</a:t>
            </a:r>
          </a:p>
          <a:p>
            <a:pPr marL="0" lvl="0" indent="0">
              <a:buNone/>
            </a:pPr>
            <a:endParaRPr lang="nl-NL" dirty="0" smtClean="0">
              <a:latin typeface="Avenir LT 55 Roman" panose="02000503040000020003" pitchFamily="2" charset="0"/>
            </a:endParaRPr>
          </a:p>
          <a:p>
            <a:pPr lvl="0"/>
            <a:r>
              <a:rPr lang="nl-NL" dirty="0" smtClean="0">
                <a:latin typeface="Avenir LT 55 Roman" panose="02000503040000020003" pitchFamily="2" charset="0"/>
              </a:rPr>
              <a:t>Teken in grote lijnen het verhaal.</a:t>
            </a:r>
          </a:p>
          <a:p>
            <a:pPr marL="0" lvl="0" indent="0">
              <a:buNone/>
            </a:pPr>
            <a:endParaRPr lang="nl-NL" dirty="0">
              <a:latin typeface="Avenir LT 55 Roman" panose="02000503040000020003" pitchFamily="2" charset="0"/>
            </a:endParaRPr>
          </a:p>
          <a:p>
            <a:pPr lvl="0"/>
            <a:r>
              <a:rPr lang="nl-NL" dirty="0" smtClean="0">
                <a:latin typeface="Avenir LT 55 Roman" panose="02000503040000020003" pitchFamily="2" charset="0"/>
              </a:rPr>
              <a:t>Eindig met een cliffhanger.</a:t>
            </a:r>
          </a:p>
          <a:p>
            <a:pPr lvl="0"/>
            <a:endParaRPr lang="nl-NL" dirty="0">
              <a:latin typeface="Avenir LT 55 Roman" panose="0200050304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LT 55 Roman" panose="02000503040000020003" pitchFamily="2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Technische tips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Maak van iedere tekst </a:t>
            </a:r>
            <a:r>
              <a:rPr lang="nl-NL" dirty="0"/>
              <a:t>6</a:t>
            </a:r>
            <a:r>
              <a:rPr lang="nl-NL" dirty="0" smtClean="0"/>
              <a:t> foto’s. </a:t>
            </a:r>
          </a:p>
          <a:p>
            <a:pPr marL="0" lvl="0" indent="0">
              <a:buNone/>
            </a:pPr>
            <a:endParaRPr lang="nl-NL" dirty="0" smtClean="0"/>
          </a:p>
          <a:p>
            <a:pPr lvl="0"/>
            <a:r>
              <a:rPr lang="nl-NL" dirty="0" smtClean="0"/>
              <a:t>Maak van ieder beeld 2 foto’s.</a:t>
            </a:r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 smtClean="0"/>
              <a:t>Gebruik een wit vel als ondergrond.</a:t>
            </a:r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 smtClean="0"/>
              <a:t>Houd de tablet </a:t>
            </a:r>
            <a:r>
              <a:rPr lang="nl-NL" dirty="0"/>
              <a:t>zoveel mogelijk op één </a:t>
            </a:r>
            <a:r>
              <a:rPr lang="nl-NL" dirty="0" smtClean="0"/>
              <a:t>punt.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1406" y="980728"/>
            <a:ext cx="7772400" cy="1470025"/>
          </a:xfrm>
        </p:spPr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Succes bij het maken </a:t>
            </a:r>
            <a:b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</a:br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van de boektrailer!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65740"/>
            <a:ext cx="3283540" cy="32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4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De geschiedenis van stop-motion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6147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41712" r="42011" b="23481"/>
          <a:stretch/>
        </p:blipFill>
        <p:spPr bwMode="auto">
          <a:xfrm>
            <a:off x="1547664" y="1868469"/>
            <a:ext cx="5904656" cy="32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Stop-motion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5861" r="39352" b="40247"/>
          <a:stretch/>
        </p:blipFill>
        <p:spPr bwMode="auto">
          <a:xfrm>
            <a:off x="1358062" y="1988840"/>
            <a:ext cx="6454929" cy="36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82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Stop-motion: </a:t>
            </a:r>
            <a:b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</a:br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een kijkje</a:t>
            </a:r>
            <a:r>
              <a:rPr lang="nl-NL" b="1" dirty="0">
                <a:solidFill>
                  <a:srgbClr val="FF0000"/>
                </a:solidFill>
                <a:latin typeface="Avenir LT 55 Roman" panose="02000503040000020003" pitchFamily="2" charset="0"/>
              </a:rPr>
              <a:t> </a:t>
            </a:r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achter de schermen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16473" r="39346" b="39857"/>
          <a:stretch/>
        </p:blipFill>
        <p:spPr bwMode="auto">
          <a:xfrm>
            <a:off x="1471446" y="2060848"/>
            <a:ext cx="6142348" cy="34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6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92696"/>
            <a:ext cx="3778618" cy="5633577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mel wallis de vries schu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3707876" cy="58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ektrailer schul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1196752"/>
            <a:ext cx="7943082" cy="4468376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Zo maak je een goede boektrailer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dirty="0" smtClean="0">
                <a:latin typeface="Avenir LT 55 Roman" panose="02000503040000020003" pitchFamily="2" charset="0"/>
              </a:rPr>
              <a:t>Beschrijf titel en schrijver.</a:t>
            </a:r>
            <a:br>
              <a:rPr lang="nl-NL" dirty="0" smtClean="0">
                <a:latin typeface="Avenir LT 55 Roman" panose="02000503040000020003" pitchFamily="2" charset="0"/>
              </a:rPr>
            </a:br>
            <a:endParaRPr lang="nl-NL" dirty="0" smtClean="0">
              <a:latin typeface="Avenir LT 55 Roman" panose="02000503040000020003" pitchFamily="2" charset="0"/>
            </a:endParaRPr>
          </a:p>
          <a:p>
            <a:r>
              <a:rPr lang="nl-NL" dirty="0" smtClean="0">
                <a:latin typeface="Avenir LT 55 Roman" panose="02000503040000020003" pitchFamily="2" charset="0"/>
              </a:rPr>
              <a:t>Verwerk het genre.</a:t>
            </a:r>
            <a:br>
              <a:rPr lang="nl-NL" dirty="0" smtClean="0">
                <a:latin typeface="Avenir LT 55 Roman" panose="02000503040000020003" pitchFamily="2" charset="0"/>
              </a:rPr>
            </a:br>
            <a:endParaRPr lang="nl-NL" dirty="0" smtClean="0">
              <a:latin typeface="Avenir LT 55 Roman" panose="02000503040000020003" pitchFamily="2" charset="0"/>
            </a:endParaRPr>
          </a:p>
          <a:p>
            <a:r>
              <a:rPr lang="nl-NL" dirty="0" smtClean="0">
                <a:latin typeface="Avenir LT 55 Roman" panose="02000503040000020003" pitchFamily="2" charset="0"/>
              </a:rPr>
              <a:t>Vertel iets over het verhaal, verklap het einde niet.</a:t>
            </a:r>
          </a:p>
          <a:p>
            <a:pPr marL="0" indent="0">
              <a:buNone/>
            </a:pPr>
            <a:endParaRPr lang="nl-NL" dirty="0" smtClean="0">
              <a:latin typeface="Avenir LT 55 Roman" panose="02000503040000020003" pitchFamily="2" charset="0"/>
            </a:endParaRPr>
          </a:p>
          <a:p>
            <a:r>
              <a:rPr lang="nl-NL" dirty="0" smtClean="0">
                <a:latin typeface="Avenir LT 55 Roman" panose="02000503040000020003" pitchFamily="2" charset="0"/>
              </a:rPr>
              <a:t>Eindig met een cliffhanger.</a:t>
            </a:r>
            <a:endParaRPr lang="nl-NL" dirty="0">
              <a:latin typeface="Avenir LT 55 Roman" panose="02000503040000020003" pitchFamily="2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  <a:latin typeface="Avenir LT 55 Roman" panose="02000503040000020003" pitchFamily="2" charset="0"/>
              </a:rPr>
              <a:t>Storyboard</a:t>
            </a:r>
            <a:endParaRPr lang="nl-NL" b="1" dirty="0">
              <a:solidFill>
                <a:srgbClr val="FF0000"/>
              </a:solidFill>
              <a:latin typeface="Avenir LT 55 Roman" panose="02000503040000020003" pitchFamily="2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96" y="1600200"/>
            <a:ext cx="6391208" cy="452596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064042"/>
            <a:ext cx="759336" cy="4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63</Words>
  <Application>Microsoft Office PowerPoint</Application>
  <PresentationFormat>Diavoorstelling (4:3)</PresentationFormat>
  <Paragraphs>28</Paragraphs>
  <Slides>12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Kantoorthema</vt:lpstr>
      <vt:lpstr>Stop-motion boektrailer</vt:lpstr>
      <vt:lpstr>De geschiedenis van stop-motion</vt:lpstr>
      <vt:lpstr>Stop-motion</vt:lpstr>
      <vt:lpstr>Stop-motion:  een kijkje achter de schermen</vt:lpstr>
      <vt:lpstr>PowerPoint-presentatie</vt:lpstr>
      <vt:lpstr>PowerPoint-presentatie</vt:lpstr>
      <vt:lpstr>PowerPoint-presentatie</vt:lpstr>
      <vt:lpstr>Zo maak je een goede boektrailer</vt:lpstr>
      <vt:lpstr>Storyboard</vt:lpstr>
      <vt:lpstr>Storyboard maken</vt:lpstr>
      <vt:lpstr>Technische tips</vt:lpstr>
      <vt:lpstr>Succes bij het maken  van de boektrailer!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MOTION BOEKTRAILER</dc:title>
  <dc:creator>Jessica van der Sluis</dc:creator>
  <cp:lastModifiedBy>Jessica van der Sluis</cp:lastModifiedBy>
  <cp:revision>17</cp:revision>
  <dcterms:created xsi:type="dcterms:W3CDTF">2017-12-14T11:46:20Z</dcterms:created>
  <dcterms:modified xsi:type="dcterms:W3CDTF">2018-05-11T13:46:55Z</dcterms:modified>
</cp:coreProperties>
</file>